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sldIdLst>
    <p:sldId id="256" r:id="rId5"/>
    <p:sldId id="258" r:id="rId6"/>
    <p:sldId id="259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253"/>
    <a:srgbClr val="DB4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8C7E4B-C8C0-4C8D-8F9A-8E46066BA130}" v="159" dt="2025-04-10T16:42:19.096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got LAVERRIERE" userId="c932ecc7-6517-428b-aebe-0f04d727fadc" providerId="ADAL" clId="{828C7E4B-C8C0-4C8D-8F9A-8E46066BA130}"/>
    <pc:docChg chg="delSld modSld">
      <pc:chgData name="Margot LAVERRIERE" userId="c932ecc7-6517-428b-aebe-0f04d727fadc" providerId="ADAL" clId="{828C7E4B-C8C0-4C8D-8F9A-8E46066BA130}" dt="2025-04-10T16:42:19.096" v="158" actId="6549"/>
      <pc:docMkLst>
        <pc:docMk/>
      </pc:docMkLst>
      <pc:sldChg chg="del">
        <pc:chgData name="Margot LAVERRIERE" userId="c932ecc7-6517-428b-aebe-0f04d727fadc" providerId="ADAL" clId="{828C7E4B-C8C0-4C8D-8F9A-8E46066BA130}" dt="2025-04-10T16:34:52.124" v="0" actId="47"/>
        <pc:sldMkLst>
          <pc:docMk/>
          <pc:sldMk cId="0" sldId="257"/>
        </pc:sldMkLst>
      </pc:sldChg>
      <pc:sldChg chg="modSp mod">
        <pc:chgData name="Margot LAVERRIERE" userId="c932ecc7-6517-428b-aebe-0f04d727fadc" providerId="ADAL" clId="{828C7E4B-C8C0-4C8D-8F9A-8E46066BA130}" dt="2025-04-10T16:42:19.096" v="158" actId="6549"/>
        <pc:sldMkLst>
          <pc:docMk/>
          <pc:sldMk cId="0" sldId="258"/>
        </pc:sldMkLst>
        <pc:spChg chg="mod">
          <ac:chgData name="Margot LAVERRIERE" userId="c932ecc7-6517-428b-aebe-0f04d727fadc" providerId="ADAL" clId="{828C7E4B-C8C0-4C8D-8F9A-8E46066BA130}" dt="2025-04-10T16:42:19.096" v="158" actId="6549"/>
          <ac:spMkLst>
            <pc:docMk/>
            <pc:sldMk cId="0" sldId="258"/>
            <ac:spMk id="59" creationId="{00000000-0000-0000-0000-000000000000}"/>
          </ac:spMkLst>
        </pc:spChg>
      </pc:sldChg>
      <pc:sldChg chg="modSp mod">
        <pc:chgData name="Margot LAVERRIERE" userId="c932ecc7-6517-428b-aebe-0f04d727fadc" providerId="ADAL" clId="{828C7E4B-C8C0-4C8D-8F9A-8E46066BA130}" dt="2025-04-10T16:41:51.346" v="154" actId="113"/>
        <pc:sldMkLst>
          <pc:docMk/>
          <pc:sldMk cId="0" sldId="259"/>
        </pc:sldMkLst>
        <pc:spChg chg="mod">
          <ac:chgData name="Margot LAVERRIERE" userId="c932ecc7-6517-428b-aebe-0f04d727fadc" providerId="ADAL" clId="{828C7E4B-C8C0-4C8D-8F9A-8E46066BA130}" dt="2025-04-10T16:41:51.346" v="154" actId="113"/>
          <ac:spMkLst>
            <pc:docMk/>
            <pc:sldMk cId="0" sldId="259"/>
            <ac:spMk id="62" creationId="{00000000-0000-0000-0000-000000000000}"/>
          </ac:spMkLst>
        </pc:spChg>
        <pc:spChg chg="mod">
          <ac:chgData name="Margot LAVERRIERE" userId="c932ecc7-6517-428b-aebe-0f04d727fadc" providerId="ADAL" clId="{828C7E4B-C8C0-4C8D-8F9A-8E46066BA130}" dt="2025-04-10T16:36:04.558" v="57" actId="1076"/>
          <ac:spMkLst>
            <pc:docMk/>
            <pc:sldMk cId="0" sldId="259"/>
            <ac:spMk id="63" creationId="{00000000-0000-0000-0000-000000000000}"/>
          </ac:spMkLst>
        </pc:spChg>
        <pc:picChg chg="mod">
          <ac:chgData name="Margot LAVERRIERE" userId="c932ecc7-6517-428b-aebe-0f04d727fadc" providerId="ADAL" clId="{828C7E4B-C8C0-4C8D-8F9A-8E46066BA130}" dt="2025-04-10T16:36:04.558" v="57" actId="1076"/>
          <ac:picMkLst>
            <pc:docMk/>
            <pc:sldMk cId="0" sldId="259"/>
            <ac:picMk id="64" creationId="{00000000-0000-0000-0000-000000000000}"/>
          </ac:picMkLst>
        </pc:picChg>
      </pc:sldChg>
      <pc:sldMasterChg chg="delSldLayout">
        <pc:chgData name="Margot LAVERRIERE" userId="c932ecc7-6517-428b-aebe-0f04d727fadc" providerId="ADAL" clId="{828C7E4B-C8C0-4C8D-8F9A-8E46066BA130}" dt="2025-04-10T16:34:52.124" v="0" actId="47"/>
        <pc:sldMasterMkLst>
          <pc:docMk/>
          <pc:sldMasterMk cId="0" sldId="2147483648"/>
        </pc:sldMasterMkLst>
        <pc:sldLayoutChg chg="del">
          <pc:chgData name="Margot LAVERRIERE" userId="c932ecc7-6517-428b-aebe-0f04d727fadc" providerId="ADAL" clId="{828C7E4B-C8C0-4C8D-8F9A-8E46066BA130}" dt="2025-04-10T16:34:52.124" v="0" actId="47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Margaux Bonaventure" userId="41afa910-b59e-4445-9274-3043bbfecf40" providerId="ADAL" clId="{0CAD8E32-3FB7-43E5-9B25-CD9ED2675363}"/>
    <pc:docChg chg="delSld modSld">
      <pc:chgData name="Margaux Bonaventure" userId="41afa910-b59e-4445-9274-3043bbfecf40" providerId="ADAL" clId="{0CAD8E32-3FB7-43E5-9B25-CD9ED2675363}" dt="2025-04-04T10:45:02.524" v="232" actId="20577"/>
      <pc:docMkLst>
        <pc:docMk/>
      </pc:docMkLst>
      <pc:sldChg chg="modSp mod">
        <pc:chgData name="Margaux Bonaventure" userId="41afa910-b59e-4445-9274-3043bbfecf40" providerId="ADAL" clId="{0CAD8E32-3FB7-43E5-9B25-CD9ED2675363}" dt="2025-04-04T10:36:58.406" v="36" actId="1076"/>
        <pc:sldMkLst>
          <pc:docMk/>
          <pc:sldMk cId="0" sldId="257"/>
        </pc:sldMkLst>
        <pc:spChg chg="mod">
          <ac:chgData name="Margaux Bonaventure" userId="41afa910-b59e-4445-9274-3043bbfecf40" providerId="ADAL" clId="{0CAD8E32-3FB7-43E5-9B25-CD9ED2675363}" dt="2025-04-04T10:36:51.551" v="35" actId="1076"/>
          <ac:spMkLst>
            <pc:docMk/>
            <pc:sldMk cId="0" sldId="257"/>
            <ac:spMk id="56" creationId="{00000000-0000-0000-0000-000000000000}"/>
          </ac:spMkLst>
        </pc:spChg>
        <pc:picChg chg="mod">
          <ac:chgData name="Margaux Bonaventure" userId="41afa910-b59e-4445-9274-3043bbfecf40" providerId="ADAL" clId="{0CAD8E32-3FB7-43E5-9B25-CD9ED2675363}" dt="2025-04-04T10:36:58.406" v="36" actId="1076"/>
          <ac:picMkLst>
            <pc:docMk/>
            <pc:sldMk cId="0" sldId="257"/>
            <ac:picMk id="57" creationId="{00000000-0000-0000-0000-000000000000}"/>
          </ac:picMkLst>
        </pc:picChg>
      </pc:sldChg>
      <pc:sldChg chg="modSp mod">
        <pc:chgData name="Margaux Bonaventure" userId="41afa910-b59e-4445-9274-3043bbfecf40" providerId="ADAL" clId="{0CAD8E32-3FB7-43E5-9B25-CD9ED2675363}" dt="2025-04-04T10:37:31.446" v="43" actId="1076"/>
        <pc:sldMkLst>
          <pc:docMk/>
          <pc:sldMk cId="0" sldId="258"/>
        </pc:sldMkLst>
        <pc:spChg chg="mod">
          <ac:chgData name="Margaux Bonaventure" userId="41afa910-b59e-4445-9274-3043bbfecf40" providerId="ADAL" clId="{0CAD8E32-3FB7-43E5-9B25-CD9ED2675363}" dt="2025-04-04T10:37:26.648" v="42" actId="1076"/>
          <ac:spMkLst>
            <pc:docMk/>
            <pc:sldMk cId="0" sldId="258"/>
            <ac:spMk id="59" creationId="{00000000-0000-0000-0000-000000000000}"/>
          </ac:spMkLst>
        </pc:spChg>
        <pc:picChg chg="mod">
          <ac:chgData name="Margaux Bonaventure" userId="41afa910-b59e-4445-9274-3043bbfecf40" providerId="ADAL" clId="{0CAD8E32-3FB7-43E5-9B25-CD9ED2675363}" dt="2025-04-04T10:37:31.446" v="43" actId="1076"/>
          <ac:picMkLst>
            <pc:docMk/>
            <pc:sldMk cId="0" sldId="258"/>
            <ac:picMk id="60" creationId="{00000000-0000-0000-0000-000000000000}"/>
          </ac:picMkLst>
        </pc:picChg>
      </pc:sldChg>
      <pc:sldChg chg="modSp mod">
        <pc:chgData name="Margaux Bonaventure" userId="41afa910-b59e-4445-9274-3043bbfecf40" providerId="ADAL" clId="{0CAD8E32-3FB7-43E5-9B25-CD9ED2675363}" dt="2025-04-04T10:45:02.524" v="232" actId="20577"/>
        <pc:sldMkLst>
          <pc:docMk/>
          <pc:sldMk cId="0" sldId="259"/>
        </pc:sldMkLst>
        <pc:spChg chg="mod">
          <ac:chgData name="Margaux Bonaventure" userId="41afa910-b59e-4445-9274-3043bbfecf40" providerId="ADAL" clId="{0CAD8E32-3FB7-43E5-9B25-CD9ED2675363}" dt="2025-04-04T10:45:02.524" v="232" actId="20577"/>
          <ac:spMkLst>
            <pc:docMk/>
            <pc:sldMk cId="0" sldId="259"/>
            <ac:spMk id="62" creationId="{00000000-0000-0000-0000-000000000000}"/>
          </ac:spMkLst>
        </pc:spChg>
        <pc:spChg chg="mod">
          <ac:chgData name="Margaux Bonaventure" userId="41afa910-b59e-4445-9274-3043bbfecf40" providerId="ADAL" clId="{0CAD8E32-3FB7-43E5-9B25-CD9ED2675363}" dt="2025-04-04T10:38:04.850" v="60" actId="14100"/>
          <ac:spMkLst>
            <pc:docMk/>
            <pc:sldMk cId="0" sldId="259"/>
            <ac:spMk id="63" creationId="{00000000-0000-0000-0000-000000000000}"/>
          </ac:spMkLst>
        </pc:spChg>
      </pc:sldChg>
      <pc:sldChg chg="del">
        <pc:chgData name="Margaux Bonaventure" userId="41afa910-b59e-4445-9274-3043bbfecf40" providerId="ADAL" clId="{0CAD8E32-3FB7-43E5-9B25-CD9ED2675363}" dt="2025-04-04T10:44:30.334" v="216" actId="2696"/>
        <pc:sldMkLst>
          <pc:docMk/>
          <pc:sldMk cId="0" sldId="260"/>
        </pc:sldMkLst>
      </pc:sldChg>
      <pc:sldMasterChg chg="delSldLayout">
        <pc:chgData name="Margaux Bonaventure" userId="41afa910-b59e-4445-9274-3043bbfecf40" providerId="ADAL" clId="{0CAD8E32-3FB7-43E5-9B25-CD9ED2675363}" dt="2025-04-04T10:44:30.334" v="216" actId="2696"/>
        <pc:sldMasterMkLst>
          <pc:docMk/>
          <pc:sldMasterMk cId="0" sldId="2147483648"/>
        </pc:sldMasterMkLst>
        <pc:sldLayoutChg chg="del">
          <pc:chgData name="Margaux Bonaventure" userId="41afa910-b59e-4445-9274-3043bbfecf40" providerId="ADAL" clId="{0CAD8E32-3FB7-43E5-9B25-CD9ED2675363}" dt="2025-04-04T10:44:30.334" v="216" actId="2696"/>
          <pc:sldLayoutMkLst>
            <pc:docMk/>
            <pc:sldMasterMk cId="0" sldId="2147483648"/>
            <pc:sldLayoutMk cId="0" sldId="214748365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PT_bandeau.jpg" descr="PPT_bandeau.jpg"/>
          <p:cNvPicPr>
            <a:picLocks noChangeAspect="1"/>
          </p:cNvPicPr>
          <p:nvPr/>
        </p:nvPicPr>
        <p:blipFill>
          <a:blip r:embed="rId2"/>
          <a:srcRect l="20" r="20"/>
          <a:stretch>
            <a:fillRect/>
          </a:stretch>
        </p:blipFill>
        <p:spPr>
          <a:xfrm>
            <a:off x="-1" y="-2"/>
            <a:ext cx="24384002" cy="2540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223884" y="8754386"/>
            <a:ext cx="5534563" cy="5472576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PT_pleine_page.jpg" descr="PPT_pleine_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PT_couverture.jpg" descr="PPT_couvertu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8018557" y="1944973"/>
            <a:ext cx="21971005" cy="4648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Titre de la présentation</a:t>
            </a:r>
          </a:p>
        </p:txBody>
      </p:sp>
      <p:sp>
        <p:nvSpPr>
          <p:cNvPr id="4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Auteur et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p:transition spd="med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0668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6764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2860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28956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5052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1148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7244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334000" marR="0" indent="-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3600" b="1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RE"/>
          <p:cNvSpPr txBox="1"/>
          <p:nvPr/>
        </p:nvSpPr>
        <p:spPr>
          <a:xfrm>
            <a:off x="1293627" y="4664579"/>
            <a:ext cx="21796744" cy="4386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1600" b="1" spc="-232">
                <a:solidFill>
                  <a:srgbClr val="DB43A3"/>
                </a:solidFill>
              </a:defRPr>
            </a:lvl1pPr>
          </a:lstStyle>
          <a:p>
            <a:pPr algn="ctr"/>
            <a:r>
              <a:rPr lang="fr-FR"/>
              <a:t>Notez les dates de la prochaine édition du Dental Forum</a:t>
            </a:r>
          </a:p>
          <a:p>
            <a:pPr algn="ctr"/>
            <a:r>
              <a:rPr lang="fr-FR"/>
              <a:t>dans vos agendas !</a:t>
            </a:r>
          </a:p>
        </p:txBody>
      </p:sp>
      <p:pic>
        <p:nvPicPr>
          <p:cNvPr id="6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2003011" y="7759107"/>
            <a:ext cx="377975" cy="43708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e"/>
          <p:cNvSpPr txBox="1"/>
          <p:nvPr/>
        </p:nvSpPr>
        <p:spPr>
          <a:xfrm>
            <a:off x="3296397" y="6398998"/>
            <a:ext cx="18779067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ts val="2700"/>
              </a:lnSpc>
              <a:spcBef>
                <a:spcPts val="1200"/>
              </a:spcBef>
              <a:defRPr sz="1900">
                <a:solidFill>
                  <a:srgbClr val="332534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4000">
                <a:solidFill>
                  <a:srgbClr val="EB9253"/>
                </a:solidFill>
              </a:rPr>
              <a:t>Ouverture de la commercialisation : </a:t>
            </a:r>
            <a:r>
              <a:rPr lang="fr-FR" sz="4000" b="1">
                <a:solidFill>
                  <a:srgbClr val="EB9253"/>
                </a:solidFill>
              </a:rPr>
              <a:t>avril 2025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4000">
                <a:solidFill>
                  <a:srgbClr val="EB9253"/>
                </a:solidFill>
              </a:rPr>
              <a:t>Programme préliminaire : </a:t>
            </a:r>
            <a:r>
              <a:rPr lang="fr-FR" sz="4000" b="1">
                <a:solidFill>
                  <a:srgbClr val="EB9253"/>
                </a:solidFill>
              </a:rPr>
              <a:t>octobre 2025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4000">
                <a:solidFill>
                  <a:srgbClr val="EB9253"/>
                </a:solidFill>
              </a:rPr>
              <a:t>Ouverture des inscriptions : </a:t>
            </a:r>
            <a:r>
              <a:rPr lang="fr-FR" sz="4000" b="1">
                <a:solidFill>
                  <a:srgbClr val="EB9253"/>
                </a:solidFill>
              </a:rPr>
              <a:t>janvier 2026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4000">
                <a:solidFill>
                  <a:srgbClr val="EB9253"/>
                </a:solidFill>
              </a:rPr>
              <a:t>Catalogue du Dental Forum 2026 : </a:t>
            </a:r>
            <a:r>
              <a:rPr lang="fr-FR" sz="4000" b="1">
                <a:solidFill>
                  <a:srgbClr val="EB9253"/>
                </a:solidFill>
              </a:rPr>
              <a:t>mars 2026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4000">
                <a:solidFill>
                  <a:srgbClr val="EB9253"/>
                </a:solidFill>
              </a:rPr>
              <a:t>Dental Forum 2026 : </a:t>
            </a:r>
            <a:r>
              <a:rPr lang="fr-FR" sz="4000" b="1">
                <a:solidFill>
                  <a:srgbClr val="EB9253"/>
                </a:solidFill>
              </a:rPr>
              <a:t>du jeudi 2 avril au samedi 4 avril 2026</a:t>
            </a:r>
          </a:p>
        </p:txBody>
      </p:sp>
      <p:sp>
        <p:nvSpPr>
          <p:cNvPr id="63" name="Sous-titre"/>
          <p:cNvSpPr txBox="1"/>
          <p:nvPr/>
        </p:nvSpPr>
        <p:spPr>
          <a:xfrm>
            <a:off x="3166532" y="4331570"/>
            <a:ext cx="5805970" cy="1087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8000" spc="-159">
                <a:solidFill>
                  <a:srgbClr val="EB925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fr-FR"/>
              <a:t>Dates clés :</a:t>
            </a:r>
            <a:endParaRPr/>
          </a:p>
        </p:txBody>
      </p:sp>
      <p:pic>
        <p:nvPicPr>
          <p:cNvPr id="6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21442" y="3744082"/>
            <a:ext cx="345523" cy="39956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93464108DC0C48A399FBC81D6A9B99" ma:contentTypeVersion="12" ma:contentTypeDescription="Create a new document." ma:contentTypeScope="" ma:versionID="b3efc60d75aad1e97f3f38e7c4b9679f">
  <xsd:schema xmlns:xsd="http://www.w3.org/2001/XMLSchema" xmlns:xs="http://www.w3.org/2001/XMLSchema" xmlns:p="http://schemas.microsoft.com/office/2006/metadata/properties" xmlns:ns2="641668f1-f3e7-41ac-a9ee-826bcee19507" xmlns:ns3="65bc42d1-c70f-46f6-b3c2-2f35fa849ea2" targetNamespace="http://schemas.microsoft.com/office/2006/metadata/properties" ma:root="true" ma:fieldsID="cace0047bcd00d2631558f83d68585dc" ns2:_="" ns3:_="">
    <xsd:import namespace="641668f1-f3e7-41ac-a9ee-826bcee19507"/>
    <xsd:import namespace="65bc42d1-c70f-46f6-b3c2-2f35fa849e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1668f1-f3e7-41ac-a9ee-826bcee195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06aaa40-c663-4506-a8f2-94edda6b6de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bc42d1-c70f-46f6-b3c2-2f35fa849ea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c3e28b1-267e-4594-93be-596d099d2ba8}" ma:internalName="TaxCatchAll" ma:showField="CatchAllData" ma:web="65bc42d1-c70f-46f6-b3c2-2f35fa849e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5bc42d1-c70f-46f6-b3c2-2f35fa849ea2" xsi:nil="true"/>
    <lcf76f155ced4ddcb4097134ff3c332f xmlns="641668f1-f3e7-41ac-a9ee-826bcee1950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5CEEBF-FEA9-4D6F-98E1-D1C11215F9DD}">
  <ds:schemaRefs>
    <ds:schemaRef ds:uri="641668f1-f3e7-41ac-a9ee-826bcee19507"/>
    <ds:schemaRef ds:uri="65bc42d1-c70f-46f6-b3c2-2f35fa849ea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58B7EEA-1315-4E04-834A-126FDC5FFB58}">
  <ds:schemaRefs>
    <ds:schemaRef ds:uri="641668f1-f3e7-41ac-a9ee-826bcee19507"/>
    <ds:schemaRef ds:uri="65bc42d1-c70f-46f6-b3c2-2f35fa849ea2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349E5CE-4EC4-420F-A840-3A1651E3723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d026bb9f-849e-4520-adf3-36adc211bebd}" enabled="1" method="Privileged" siteId="{ac144e41-8001-48f0-9e1c-170716ed06b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21_BasicWhite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Margaux Bonaventure</dc:creator>
  <cp:revision>1</cp:revision>
  <dcterms:modified xsi:type="dcterms:W3CDTF">2025-04-10T16:42:22Z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0x010100CB93464108DC0C48A399FBC81D6A9B99</vt:lpwstr>
  </property>
  <property fmtid="{D5CDD505-2E9C-101B-9397-08002B2CF9AE}" pid="3" name="MediaServiceImageTags">
    <vt:lpwstr/>
  </property>
</Properties>
</file>